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03"/>
  </p:normalViewPr>
  <p:slideViewPr>
    <p:cSldViewPr snapToGrid="0" snapToObjects="1">
      <p:cViewPr varScale="1">
        <p:scale>
          <a:sx n="128" d="100"/>
          <a:sy n="128" d="100"/>
        </p:scale>
        <p:origin x="2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A3943-E299-031A-7790-5C082AF11D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710488" y="6459220"/>
            <a:ext cx="143351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2200">
                <a:solidFill>
                  <a:srgbClr val="FF89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t>Genetic Fortune Decoded: Using LLMs to Discover Four-Leaf Clover Secrets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Journey into the Genetics of Luck with AI</a:t>
            </a:r>
          </a:p>
        </p:txBody>
      </p:sp>
      <p:pic>
        <p:nvPicPr>
          <p:cNvPr id="4" name="Picture 3" descr="four_leaf_cl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3" y="4724400"/>
            <a:ext cx="1302313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FFEE-50CC-6883-00C6-C888F3F3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now, to the Onion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C8AEF-F47A-B162-A029-B820165E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8" y="1479406"/>
            <a:ext cx="7772400" cy="62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0A841-187F-228A-94CF-7681C8A0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1938130"/>
            <a:ext cx="7772400" cy="35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152047-E909-DB1E-F84E-483A620E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now, to the Onion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B3167-7E95-D8A9-678F-126D1D5B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0" y="1907616"/>
            <a:ext cx="6937513" cy="4789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8EFCB-A956-597B-92C5-E25012A58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1479406"/>
            <a:ext cx="7772400" cy="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4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Open floor for questions.</a:t>
            </a:r>
          </a:p>
          <a:p>
            <a:r>
              <a:t>Engage with the audience.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ED6259-EFCA-F14E-A293-5E3A732C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7" y="239781"/>
            <a:ext cx="3909899" cy="18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7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Brief overview of the significance of four-leaf clovers.</a:t>
            </a:r>
          </a:p>
          <a:p>
            <a:r>
              <a:t>Mention the role of genetics in determining the four-leaf trait.</a:t>
            </a:r>
          </a:p>
          <a:p>
            <a:r>
              <a:t>Introduce the use of AI and LLMs in genetic research.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Four-Leaf Clover and Genetics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Role of AI and LLMs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Identifying Candidate 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**Gene 1**: Description, location</a:t>
            </a:r>
          </a:p>
          <a:p>
            <a:r>
              <a:t>- **Gene 2**: Description, location</a:t>
            </a:r>
          </a:p>
          <a:p>
            <a:r>
              <a:t>- **Gene 3**: Description, location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Python Code Snippets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t># Sample code to fetch gene sequences</a:t>
            </a:r>
          </a:p>
          <a:p>
            <a:r>
              <a:t>from Bio import Entrez, SeqIO</a:t>
            </a:r>
          </a:p>
          <a:p>
            <a:endParaRPr/>
          </a:p>
          <a:p>
            <a:r>
              <a:t>def fetch_sequence(gene_id):</a:t>
            </a:r>
          </a:p>
          <a:p>
            <a:r>
              <a:t>    Entrez.email = 'your.email@example.com'</a:t>
            </a:r>
          </a:p>
          <a:p>
            <a:r>
              <a:t>    handle = Entrez.efetch(db='nucleotide', id=gene_id, rettype='fasta', retmode='text')</a:t>
            </a:r>
          </a:p>
          <a:p>
            <a:r>
              <a:t>    return SeqIO.read(handle, 'fasta')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Analysis with 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and Findings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Summarize findings with infographics.</a:t>
            </a:r>
          </a:p>
          <a:p>
            <a:r>
              <a:t>Visual representation of the genetic analysis process.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11211</TotalTime>
  <Words>208</Words>
  <Application>Microsoft Macintosh PowerPoint</Application>
  <PresentationFormat>On-screen Show (4:3)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Genetic Fortune Decoded: Using LLMs to Discover Four-Leaf Clover Secrets</vt:lpstr>
      <vt:lpstr>Introduction</vt:lpstr>
      <vt:lpstr>Four-Leaf Clover and Genetics</vt:lpstr>
      <vt:lpstr>The Role of AI and LLMs</vt:lpstr>
      <vt:lpstr>Identifying Candidate Genes</vt:lpstr>
      <vt:lpstr>Python Code Snippets</vt:lpstr>
      <vt:lpstr>Data Analysis with AI</vt:lpstr>
      <vt:lpstr>Results and Findings</vt:lpstr>
      <vt:lpstr>Conclusion</vt:lpstr>
      <vt:lpstr>And now, to the Onion</vt:lpstr>
      <vt:lpstr>And now, to the Onion</vt:lpstr>
      <vt:lpstr>Questions and Discussion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Joseph Bedell</cp:lastModifiedBy>
  <cp:revision>4</cp:revision>
  <dcterms:created xsi:type="dcterms:W3CDTF">2013-01-27T09:14:16Z</dcterms:created>
  <dcterms:modified xsi:type="dcterms:W3CDTF">2024-06-18T14:37:30Z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c76c141-ac86-40e5-abf2-c6f60e474cee_Enabled">
    <vt:lpwstr>true</vt:lpwstr>
  </property>
  <property fmtid="{D5CDD505-2E9C-101B-9397-08002B2CF9AE}" pid="3" name="MSIP_Label_2c76c141-ac86-40e5-abf2-c6f60e474cee_SetDate">
    <vt:lpwstr>2024-06-10T19:26:46Z</vt:lpwstr>
  </property>
  <property fmtid="{D5CDD505-2E9C-101B-9397-08002B2CF9AE}" pid="4" name="MSIP_Label_2c76c141-ac86-40e5-abf2-c6f60e474cee_Method">
    <vt:lpwstr>Standard</vt:lpwstr>
  </property>
  <property fmtid="{D5CDD505-2E9C-101B-9397-08002B2CF9AE}" pid="5" name="MSIP_Label_2c76c141-ac86-40e5-abf2-c6f60e474cee_Name">
    <vt:lpwstr>2c76c141-ac86-40e5-abf2-c6f60e474cee</vt:lpwstr>
  </property>
  <property fmtid="{D5CDD505-2E9C-101B-9397-08002B2CF9AE}" pid="6" name="MSIP_Label_2c76c141-ac86-40e5-abf2-c6f60e474cee_SiteId">
    <vt:lpwstr>fcb2b37b-5da0-466b-9b83-0014b67a7c78</vt:lpwstr>
  </property>
  <property fmtid="{D5CDD505-2E9C-101B-9397-08002B2CF9AE}" pid="7" name="MSIP_Label_2c76c141-ac86-40e5-abf2-c6f60e474cee_ActionId">
    <vt:lpwstr>4d9432a1-132d-4384-8f5e-1e2346cccbce</vt:lpwstr>
  </property>
  <property fmtid="{D5CDD505-2E9C-101B-9397-08002B2CF9AE}" pid="8" name="MSIP_Label_2c76c141-ac86-40e5-abf2-c6f60e474ce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RESTRICTED</vt:lpwstr>
  </property>
</Properties>
</file>